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8" r:id="rId2"/>
  </p:sldMasterIdLst>
  <p:notesMasterIdLst>
    <p:notesMasterId r:id="rId11"/>
  </p:notesMasterIdLst>
  <p:sldIdLst>
    <p:sldId id="261" r:id="rId3"/>
    <p:sldId id="260" r:id="rId4"/>
    <p:sldId id="262" r:id="rId5"/>
    <p:sldId id="263" r:id="rId6"/>
    <p:sldId id="264" r:id="rId7"/>
    <p:sldId id="265" r:id="rId8"/>
    <p:sldId id="266" r:id="rId9"/>
    <p:sldId id="267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82A743-AC9A-4509-8D9B-499F1DECF95B}" type="datetimeFigureOut">
              <a:rPr lang="ru-RU" smtClean="0"/>
              <a:pPr/>
              <a:t>23.03.2014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82C68B-42EA-48B7-BF78-14CE1467799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98566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6EF2A53B-B4C9-4EA8-9FFD-606DA126821C}" type="slidenum">
              <a:rPr lang="ru-RU">
                <a:solidFill>
                  <a:prstClr val="black"/>
                </a:solidFill>
              </a:rPr>
              <a:pPr/>
              <a:t>1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82C68B-42EA-48B7-BF78-14CE14677995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2B6F4-B45A-443C-AB9D-A6112000C8DC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266F1-F0F8-4DBB-BC54-2E41EB7A0C5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140313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91194D-F2F2-40E3-BB6B-2ECE137233D5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77F981-9E3C-4C51-9D6C-402CE08A834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23632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5BB258-53ED-42CE-81F6-71744638A323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2C3E91-8194-4413-B0AA-E12F0C32363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674578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2B6F4-B45A-443C-AB9D-A6112000C8DC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266F1-F0F8-4DBB-BC54-2E41EB7A0C5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017313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A2A3CC-88FB-4163-8140-0109EC5C1775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0E71A-E0EB-45F3-848D-F57F7FFD593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383758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D8E1BC-2BA0-4440-8260-12C7E204F9C6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CBA996-C144-4241-B66B-59B58FC6A99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780098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A64DC1-12B4-47F5-BB84-601EC29DFA39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0AB6CE-81C7-4EE9-BE08-E35F025D73E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324810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AE1BD6-6475-4489-BF7D-70471BD6CB50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D93C4A-9175-4648-B624-A3034CAC55B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983003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669692-532E-47D3-8FD5-AA06E6CA5190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F8969B-FC15-4872-A516-A91EF8B40C2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860616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8456E-5B25-4BB9-8058-92ADA9CE6A0D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447E6-C5D8-47B3-B4C4-B4144EC69FF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265220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4E789C-A7D4-45CB-804A-C7CFBFD485F4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67852C-6108-415A-9A0D-72AB77AB33D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89756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A2A3CC-88FB-4163-8140-0109EC5C1775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0E71A-E0EB-45F3-848D-F57F7FFD593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333250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58203E-4F55-4994-9695-060870C1202B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79EE7-B44B-47F3-B13C-A51F5AD44A0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119987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91194D-F2F2-40E3-BB6B-2ECE137233D5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77F981-9E3C-4C51-9D6C-402CE08A834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498217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5BB258-53ED-42CE-81F6-71744638A323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2C3E91-8194-4413-B0AA-E12F0C32363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38154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D8E1BC-2BA0-4440-8260-12C7E204F9C6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CBA996-C144-4241-B66B-59B58FC6A99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36845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A64DC1-12B4-47F5-BB84-601EC29DFA39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0AB6CE-81C7-4EE9-BE08-E35F025D73E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36934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AE1BD6-6475-4489-BF7D-70471BD6CB50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D93C4A-9175-4648-B624-A3034CAC55B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755468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669692-532E-47D3-8FD5-AA06E6CA5190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F8969B-FC15-4872-A516-A91EF8B40C2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648283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8456E-5B25-4BB9-8058-92ADA9CE6A0D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447E6-C5D8-47B3-B4C4-B4144EC69FF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66830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4E789C-A7D4-45CB-804A-C7CFBFD485F4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67852C-6108-415A-9A0D-72AB77AB33D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62916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58203E-4F55-4994-9695-060870C1202B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79EE7-B44B-47F3-B13C-A51F5AD44A0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52933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003510E-1EB1-410D-9075-596D25AA7FED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F8C466F-0314-456F-860F-3CDB5B4119C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04932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003510E-1EB1-410D-9075-596D25AA7FED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F8C466F-0314-456F-860F-3CDB5B4119C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05900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4405313" y="477838"/>
            <a:ext cx="428625" cy="428625"/>
          </a:xfrm>
          <a:prstGeom prst="ellipse">
            <a:avLst/>
          </a:prstGeom>
          <a:solidFill>
            <a:srgbClr val="55F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429125" y="1143000"/>
            <a:ext cx="428625" cy="428625"/>
          </a:xfrm>
          <a:prstGeom prst="ellipse">
            <a:avLst/>
          </a:prstGeom>
          <a:solidFill>
            <a:srgbClr val="55F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714750" y="1143000"/>
            <a:ext cx="428625" cy="428625"/>
          </a:xfrm>
          <a:prstGeom prst="ellipse">
            <a:avLst/>
          </a:prstGeom>
          <a:solidFill>
            <a:srgbClr val="55F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714750" y="428625"/>
            <a:ext cx="428625" cy="428625"/>
          </a:xfrm>
          <a:prstGeom prst="ellipse">
            <a:avLst/>
          </a:prstGeom>
          <a:solidFill>
            <a:srgbClr val="55F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4524375" y="785813"/>
            <a:ext cx="428625" cy="428625"/>
          </a:xfrm>
          <a:prstGeom prst="ellipse">
            <a:avLst/>
          </a:prstGeom>
          <a:solidFill>
            <a:srgbClr val="55F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571875" y="785813"/>
            <a:ext cx="428625" cy="428625"/>
          </a:xfrm>
          <a:prstGeom prst="ellipse">
            <a:avLst/>
          </a:prstGeom>
          <a:solidFill>
            <a:srgbClr val="55F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071938" y="1285875"/>
            <a:ext cx="428625" cy="428625"/>
          </a:xfrm>
          <a:prstGeom prst="ellipse">
            <a:avLst/>
          </a:prstGeom>
          <a:solidFill>
            <a:srgbClr val="55F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071938" y="357188"/>
            <a:ext cx="428625" cy="428625"/>
          </a:xfrm>
          <a:prstGeom prst="ellipse">
            <a:avLst/>
          </a:prstGeom>
          <a:solidFill>
            <a:srgbClr val="55F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882004" y="608056"/>
            <a:ext cx="785818" cy="78581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sp>
        <p:nvSpPr>
          <p:cNvPr id="18" name="Овал 17"/>
          <p:cNvSpPr/>
          <p:nvPr/>
        </p:nvSpPr>
        <p:spPr>
          <a:xfrm>
            <a:off x="1690688" y="835025"/>
            <a:ext cx="428625" cy="428625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1714500" y="1500188"/>
            <a:ext cx="428625" cy="428625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1000125" y="1500188"/>
            <a:ext cx="428625" cy="428625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1000125" y="785813"/>
            <a:ext cx="428625" cy="428625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1785938" y="1143000"/>
            <a:ext cx="428625" cy="428625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857250" y="1143000"/>
            <a:ext cx="428625" cy="428625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1357313" y="1643063"/>
            <a:ext cx="428625" cy="428625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1357313" y="642938"/>
            <a:ext cx="428625" cy="428625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1167360" y="965246"/>
            <a:ext cx="785818" cy="785818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</a:p>
        </p:txBody>
      </p:sp>
      <p:sp>
        <p:nvSpPr>
          <p:cNvPr id="27" name="Овал 26"/>
          <p:cNvSpPr/>
          <p:nvPr/>
        </p:nvSpPr>
        <p:spPr>
          <a:xfrm>
            <a:off x="8405813" y="1406525"/>
            <a:ext cx="428625" cy="428625"/>
          </a:xfrm>
          <a:prstGeom prst="ellipse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8429625" y="2071688"/>
            <a:ext cx="428625" cy="428625"/>
          </a:xfrm>
          <a:prstGeom prst="ellipse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7715250" y="2071688"/>
            <a:ext cx="428625" cy="428625"/>
          </a:xfrm>
          <a:prstGeom prst="ellipse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7715250" y="1357313"/>
            <a:ext cx="428625" cy="428625"/>
          </a:xfrm>
          <a:prstGeom prst="ellipse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8501063" y="1714500"/>
            <a:ext cx="428625" cy="428625"/>
          </a:xfrm>
          <a:prstGeom prst="ellipse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2" name="Овал 31"/>
          <p:cNvSpPr/>
          <p:nvPr/>
        </p:nvSpPr>
        <p:spPr>
          <a:xfrm>
            <a:off x="7572375" y="1714500"/>
            <a:ext cx="428625" cy="428625"/>
          </a:xfrm>
          <a:prstGeom prst="ellipse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3" name="Овал 32"/>
          <p:cNvSpPr/>
          <p:nvPr/>
        </p:nvSpPr>
        <p:spPr>
          <a:xfrm>
            <a:off x="8072438" y="2214563"/>
            <a:ext cx="428625" cy="428625"/>
          </a:xfrm>
          <a:prstGeom prst="ellipse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4" name="Овал 33"/>
          <p:cNvSpPr/>
          <p:nvPr/>
        </p:nvSpPr>
        <p:spPr>
          <a:xfrm>
            <a:off x="8072438" y="1214438"/>
            <a:ext cx="428625" cy="428625"/>
          </a:xfrm>
          <a:prstGeom prst="ellipse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5" name="Овал 34"/>
          <p:cNvSpPr/>
          <p:nvPr/>
        </p:nvSpPr>
        <p:spPr>
          <a:xfrm>
            <a:off x="7858148" y="1571612"/>
            <a:ext cx="785818" cy="785818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</a:p>
        </p:txBody>
      </p:sp>
      <p:sp>
        <p:nvSpPr>
          <p:cNvPr id="36" name="Овал 35"/>
          <p:cNvSpPr/>
          <p:nvPr/>
        </p:nvSpPr>
        <p:spPr>
          <a:xfrm rot="2585452">
            <a:off x="6340475" y="768350"/>
            <a:ext cx="169863" cy="4603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7" name="Овал 36"/>
          <p:cNvSpPr/>
          <p:nvPr/>
        </p:nvSpPr>
        <p:spPr>
          <a:xfrm>
            <a:off x="6357938" y="928688"/>
            <a:ext cx="46037" cy="2476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8" name="Овал 37"/>
          <p:cNvSpPr/>
          <p:nvPr/>
        </p:nvSpPr>
        <p:spPr>
          <a:xfrm rot="19933222">
            <a:off x="6692900" y="769938"/>
            <a:ext cx="46038" cy="3302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9" name="Овал 38"/>
          <p:cNvSpPr/>
          <p:nvPr/>
        </p:nvSpPr>
        <p:spPr>
          <a:xfrm rot="19221648" flipH="1">
            <a:off x="5402263" y="1706563"/>
            <a:ext cx="455612" cy="87312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0" name="Овал 39"/>
          <p:cNvSpPr/>
          <p:nvPr/>
        </p:nvSpPr>
        <p:spPr>
          <a:xfrm rot="2352785" flipH="1">
            <a:off x="5319713" y="1398588"/>
            <a:ext cx="454025" cy="61912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1" name="Овал 40"/>
          <p:cNvSpPr/>
          <p:nvPr/>
        </p:nvSpPr>
        <p:spPr>
          <a:xfrm>
            <a:off x="5786438" y="1571625"/>
            <a:ext cx="285750" cy="71438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2" name="Овал 41"/>
          <p:cNvSpPr/>
          <p:nvPr/>
        </p:nvSpPr>
        <p:spPr>
          <a:xfrm>
            <a:off x="5715000" y="1785938"/>
            <a:ext cx="71438" cy="28575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3" name="Овал 42"/>
          <p:cNvSpPr/>
          <p:nvPr/>
        </p:nvSpPr>
        <p:spPr>
          <a:xfrm>
            <a:off x="5715000" y="1285875"/>
            <a:ext cx="71438" cy="28575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4" name="Овал 43"/>
          <p:cNvSpPr/>
          <p:nvPr/>
        </p:nvSpPr>
        <p:spPr>
          <a:xfrm>
            <a:off x="5286375" y="1571625"/>
            <a:ext cx="285750" cy="71438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5" name="Овал 44"/>
          <p:cNvSpPr/>
          <p:nvPr/>
        </p:nvSpPr>
        <p:spPr>
          <a:xfrm rot="2585452">
            <a:off x="2635250" y="338138"/>
            <a:ext cx="169863" cy="4445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6" name="Овал 45"/>
          <p:cNvSpPr/>
          <p:nvPr/>
        </p:nvSpPr>
        <p:spPr>
          <a:xfrm>
            <a:off x="2652713" y="498475"/>
            <a:ext cx="46037" cy="24606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7" name="Овал 46"/>
          <p:cNvSpPr/>
          <p:nvPr/>
        </p:nvSpPr>
        <p:spPr>
          <a:xfrm rot="19933222">
            <a:off x="2989263" y="338138"/>
            <a:ext cx="44450" cy="331787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8" name="Овал 47"/>
          <p:cNvSpPr/>
          <p:nvPr/>
        </p:nvSpPr>
        <p:spPr>
          <a:xfrm rot="2585452">
            <a:off x="206375" y="1766888"/>
            <a:ext cx="169863" cy="4445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9" name="Овал 48"/>
          <p:cNvSpPr/>
          <p:nvPr/>
        </p:nvSpPr>
        <p:spPr>
          <a:xfrm>
            <a:off x="223838" y="1927225"/>
            <a:ext cx="46037" cy="24606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0" name="Овал 49"/>
          <p:cNvSpPr/>
          <p:nvPr/>
        </p:nvSpPr>
        <p:spPr>
          <a:xfrm rot="19933222">
            <a:off x="560388" y="1766888"/>
            <a:ext cx="44450" cy="331787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1" name="Овал 50"/>
          <p:cNvSpPr/>
          <p:nvPr/>
        </p:nvSpPr>
        <p:spPr>
          <a:xfrm rot="2585452">
            <a:off x="8670925" y="909638"/>
            <a:ext cx="169863" cy="4445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2" name="Овал 51"/>
          <p:cNvSpPr/>
          <p:nvPr/>
        </p:nvSpPr>
        <p:spPr>
          <a:xfrm>
            <a:off x="8688388" y="1069975"/>
            <a:ext cx="46037" cy="24606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3" name="Овал 52"/>
          <p:cNvSpPr/>
          <p:nvPr/>
        </p:nvSpPr>
        <p:spPr>
          <a:xfrm rot="19933222">
            <a:off x="9023350" y="909638"/>
            <a:ext cx="46038" cy="331787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4" name="Овал 53"/>
          <p:cNvSpPr/>
          <p:nvPr/>
        </p:nvSpPr>
        <p:spPr>
          <a:xfrm rot="2585452">
            <a:off x="2992438" y="1838325"/>
            <a:ext cx="169862" cy="4445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5" name="Овал 54"/>
          <p:cNvSpPr/>
          <p:nvPr/>
        </p:nvSpPr>
        <p:spPr>
          <a:xfrm>
            <a:off x="3009900" y="1998663"/>
            <a:ext cx="46038" cy="24606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6" name="Овал 55"/>
          <p:cNvSpPr/>
          <p:nvPr/>
        </p:nvSpPr>
        <p:spPr>
          <a:xfrm rot="19933222">
            <a:off x="3346450" y="1838325"/>
            <a:ext cx="44450" cy="33178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7" name="Овал 56"/>
          <p:cNvSpPr/>
          <p:nvPr/>
        </p:nvSpPr>
        <p:spPr>
          <a:xfrm rot="19221648" flipH="1">
            <a:off x="7980363" y="444500"/>
            <a:ext cx="455612" cy="8731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8" name="Овал 57"/>
          <p:cNvSpPr/>
          <p:nvPr/>
        </p:nvSpPr>
        <p:spPr>
          <a:xfrm rot="2352785" flipH="1">
            <a:off x="7897813" y="136525"/>
            <a:ext cx="454025" cy="6191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9" name="Овал 58"/>
          <p:cNvSpPr/>
          <p:nvPr/>
        </p:nvSpPr>
        <p:spPr>
          <a:xfrm>
            <a:off x="8364538" y="309563"/>
            <a:ext cx="285750" cy="7143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0" name="Овал 59"/>
          <p:cNvSpPr/>
          <p:nvPr/>
        </p:nvSpPr>
        <p:spPr>
          <a:xfrm>
            <a:off x="8293100" y="523875"/>
            <a:ext cx="71438" cy="28575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1" name="Овал 60"/>
          <p:cNvSpPr/>
          <p:nvPr/>
        </p:nvSpPr>
        <p:spPr>
          <a:xfrm>
            <a:off x="8293100" y="23813"/>
            <a:ext cx="71438" cy="28575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2" name="Овал 61"/>
          <p:cNvSpPr/>
          <p:nvPr/>
        </p:nvSpPr>
        <p:spPr>
          <a:xfrm>
            <a:off x="7864475" y="309563"/>
            <a:ext cx="285750" cy="7143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3" name="Овал 62"/>
          <p:cNvSpPr/>
          <p:nvPr/>
        </p:nvSpPr>
        <p:spPr>
          <a:xfrm rot="19221648" flipH="1">
            <a:off x="115888" y="444500"/>
            <a:ext cx="455612" cy="8731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4" name="Овал 63"/>
          <p:cNvSpPr/>
          <p:nvPr/>
        </p:nvSpPr>
        <p:spPr>
          <a:xfrm rot="2352785" flipH="1">
            <a:off x="33338" y="136525"/>
            <a:ext cx="454025" cy="6191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5" name="Овал 64"/>
          <p:cNvSpPr/>
          <p:nvPr/>
        </p:nvSpPr>
        <p:spPr>
          <a:xfrm>
            <a:off x="500063" y="309563"/>
            <a:ext cx="285750" cy="7143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6" name="Овал 65"/>
          <p:cNvSpPr/>
          <p:nvPr/>
        </p:nvSpPr>
        <p:spPr>
          <a:xfrm>
            <a:off x="428625" y="523875"/>
            <a:ext cx="71438" cy="28575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7" name="Овал 66"/>
          <p:cNvSpPr/>
          <p:nvPr/>
        </p:nvSpPr>
        <p:spPr>
          <a:xfrm>
            <a:off x="428625" y="23813"/>
            <a:ext cx="71438" cy="28575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8" name="Овал 67"/>
          <p:cNvSpPr/>
          <p:nvPr/>
        </p:nvSpPr>
        <p:spPr>
          <a:xfrm>
            <a:off x="0" y="309563"/>
            <a:ext cx="285750" cy="7143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9" name="Овал 68"/>
          <p:cNvSpPr/>
          <p:nvPr/>
        </p:nvSpPr>
        <p:spPr>
          <a:xfrm rot="19221648" flipH="1">
            <a:off x="2479675" y="1587500"/>
            <a:ext cx="455613" cy="8731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0" name="Овал 69"/>
          <p:cNvSpPr/>
          <p:nvPr/>
        </p:nvSpPr>
        <p:spPr>
          <a:xfrm rot="2352785" flipH="1">
            <a:off x="2397125" y="1279525"/>
            <a:ext cx="454025" cy="6191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1" name="Овал 70"/>
          <p:cNvSpPr/>
          <p:nvPr/>
        </p:nvSpPr>
        <p:spPr>
          <a:xfrm>
            <a:off x="2863850" y="1452563"/>
            <a:ext cx="285750" cy="7143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2" name="Овал 71"/>
          <p:cNvSpPr/>
          <p:nvPr/>
        </p:nvSpPr>
        <p:spPr>
          <a:xfrm>
            <a:off x="2792413" y="1666875"/>
            <a:ext cx="71437" cy="28575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3" name="Овал 72"/>
          <p:cNvSpPr/>
          <p:nvPr/>
        </p:nvSpPr>
        <p:spPr>
          <a:xfrm>
            <a:off x="2792413" y="1166813"/>
            <a:ext cx="71437" cy="28575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4" name="Овал 73"/>
          <p:cNvSpPr/>
          <p:nvPr/>
        </p:nvSpPr>
        <p:spPr>
          <a:xfrm>
            <a:off x="2363788" y="1452563"/>
            <a:ext cx="285750" cy="7143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5" name="Овал 74"/>
          <p:cNvSpPr/>
          <p:nvPr/>
        </p:nvSpPr>
        <p:spPr>
          <a:xfrm rot="19221648" flipH="1">
            <a:off x="4979988" y="276225"/>
            <a:ext cx="455612" cy="87313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0000"/>
              </a:solidFill>
            </a:endParaRPr>
          </a:p>
        </p:txBody>
      </p:sp>
      <p:sp>
        <p:nvSpPr>
          <p:cNvPr id="76" name="Овал 75"/>
          <p:cNvSpPr/>
          <p:nvPr/>
        </p:nvSpPr>
        <p:spPr>
          <a:xfrm rot="2352785" flipH="1">
            <a:off x="4897438" y="-31750"/>
            <a:ext cx="454025" cy="63500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0000"/>
              </a:solidFill>
            </a:endParaRPr>
          </a:p>
        </p:txBody>
      </p:sp>
      <p:sp>
        <p:nvSpPr>
          <p:cNvPr id="77" name="Овал 76"/>
          <p:cNvSpPr/>
          <p:nvPr/>
        </p:nvSpPr>
        <p:spPr>
          <a:xfrm>
            <a:off x="5364163" y="141288"/>
            <a:ext cx="285750" cy="7143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0000"/>
              </a:solidFill>
            </a:endParaRPr>
          </a:p>
        </p:txBody>
      </p:sp>
      <p:sp>
        <p:nvSpPr>
          <p:cNvPr id="78" name="Овал 77"/>
          <p:cNvSpPr/>
          <p:nvPr/>
        </p:nvSpPr>
        <p:spPr>
          <a:xfrm>
            <a:off x="5292725" y="355600"/>
            <a:ext cx="71438" cy="285750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0000"/>
              </a:solidFill>
            </a:endParaRPr>
          </a:p>
        </p:txBody>
      </p:sp>
      <p:sp>
        <p:nvSpPr>
          <p:cNvPr id="79" name="Овал 78"/>
          <p:cNvSpPr/>
          <p:nvPr/>
        </p:nvSpPr>
        <p:spPr>
          <a:xfrm>
            <a:off x="5292725" y="-144463"/>
            <a:ext cx="71438" cy="285751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0000"/>
              </a:solidFill>
            </a:endParaRPr>
          </a:p>
        </p:txBody>
      </p:sp>
      <p:sp>
        <p:nvSpPr>
          <p:cNvPr id="80" name="Овал 79"/>
          <p:cNvSpPr/>
          <p:nvPr/>
        </p:nvSpPr>
        <p:spPr>
          <a:xfrm>
            <a:off x="4864100" y="141288"/>
            <a:ext cx="285750" cy="7143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0000"/>
              </a:solidFill>
            </a:endParaRPr>
          </a:p>
        </p:txBody>
      </p:sp>
      <p:sp>
        <p:nvSpPr>
          <p:cNvPr id="81" name="Овал 80"/>
          <p:cNvSpPr/>
          <p:nvPr/>
        </p:nvSpPr>
        <p:spPr>
          <a:xfrm>
            <a:off x="6619875" y="49213"/>
            <a:ext cx="428625" cy="428625"/>
          </a:xfrm>
          <a:prstGeom prst="ellipse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82" name="Овал 81"/>
          <p:cNvSpPr/>
          <p:nvPr/>
        </p:nvSpPr>
        <p:spPr>
          <a:xfrm>
            <a:off x="6643688" y="714375"/>
            <a:ext cx="428625" cy="428625"/>
          </a:xfrm>
          <a:prstGeom prst="ellipse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83" name="Овал 82"/>
          <p:cNvSpPr/>
          <p:nvPr/>
        </p:nvSpPr>
        <p:spPr>
          <a:xfrm>
            <a:off x="5929313" y="714375"/>
            <a:ext cx="428625" cy="428625"/>
          </a:xfrm>
          <a:prstGeom prst="ellipse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84" name="Овал 83"/>
          <p:cNvSpPr/>
          <p:nvPr/>
        </p:nvSpPr>
        <p:spPr>
          <a:xfrm>
            <a:off x="5929313" y="0"/>
            <a:ext cx="428625" cy="428625"/>
          </a:xfrm>
          <a:prstGeom prst="ellipse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85" name="Овал 84"/>
          <p:cNvSpPr/>
          <p:nvPr/>
        </p:nvSpPr>
        <p:spPr>
          <a:xfrm>
            <a:off x="6715125" y="357188"/>
            <a:ext cx="428625" cy="428625"/>
          </a:xfrm>
          <a:prstGeom prst="ellipse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86" name="Овал 85"/>
          <p:cNvSpPr/>
          <p:nvPr/>
        </p:nvSpPr>
        <p:spPr>
          <a:xfrm>
            <a:off x="5786438" y="357188"/>
            <a:ext cx="428625" cy="428625"/>
          </a:xfrm>
          <a:prstGeom prst="ellipse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87" name="Овал 86"/>
          <p:cNvSpPr/>
          <p:nvPr/>
        </p:nvSpPr>
        <p:spPr>
          <a:xfrm>
            <a:off x="6286500" y="857250"/>
            <a:ext cx="428625" cy="428625"/>
          </a:xfrm>
          <a:prstGeom prst="ellipse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88" name="Овал 87"/>
          <p:cNvSpPr/>
          <p:nvPr/>
        </p:nvSpPr>
        <p:spPr>
          <a:xfrm>
            <a:off x="6286500" y="-142875"/>
            <a:ext cx="428625" cy="428625"/>
          </a:xfrm>
          <a:prstGeom prst="ellipse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89" name="Овал 88"/>
          <p:cNvSpPr/>
          <p:nvPr/>
        </p:nvSpPr>
        <p:spPr>
          <a:xfrm>
            <a:off x="6072198" y="214290"/>
            <a:ext cx="785818" cy="785818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</a:p>
        </p:txBody>
      </p:sp>
      <p:sp>
        <p:nvSpPr>
          <p:cNvPr id="90" name="Овал 89"/>
          <p:cNvSpPr/>
          <p:nvPr/>
        </p:nvSpPr>
        <p:spPr>
          <a:xfrm>
            <a:off x="7143750" y="1071563"/>
            <a:ext cx="46038" cy="2476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91" name="Овал 90"/>
          <p:cNvSpPr/>
          <p:nvPr/>
        </p:nvSpPr>
        <p:spPr>
          <a:xfrm>
            <a:off x="833438" y="2192338"/>
            <a:ext cx="428625" cy="428625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92" name="Овал 91"/>
          <p:cNvSpPr/>
          <p:nvPr/>
        </p:nvSpPr>
        <p:spPr>
          <a:xfrm>
            <a:off x="857250" y="2857500"/>
            <a:ext cx="428625" cy="428625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93" name="Овал 92"/>
          <p:cNvSpPr/>
          <p:nvPr/>
        </p:nvSpPr>
        <p:spPr>
          <a:xfrm>
            <a:off x="142875" y="2857500"/>
            <a:ext cx="428625" cy="428625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94" name="Овал 93"/>
          <p:cNvSpPr/>
          <p:nvPr/>
        </p:nvSpPr>
        <p:spPr>
          <a:xfrm>
            <a:off x="142875" y="2143125"/>
            <a:ext cx="428625" cy="428625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95" name="Овал 94"/>
          <p:cNvSpPr/>
          <p:nvPr/>
        </p:nvSpPr>
        <p:spPr>
          <a:xfrm>
            <a:off x="928688" y="2500313"/>
            <a:ext cx="428625" cy="428625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96" name="Овал 95"/>
          <p:cNvSpPr/>
          <p:nvPr/>
        </p:nvSpPr>
        <p:spPr>
          <a:xfrm>
            <a:off x="0" y="2500313"/>
            <a:ext cx="428625" cy="428625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97" name="Овал 96"/>
          <p:cNvSpPr/>
          <p:nvPr/>
        </p:nvSpPr>
        <p:spPr>
          <a:xfrm>
            <a:off x="500063" y="3000375"/>
            <a:ext cx="428625" cy="428625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98" name="Овал 97"/>
          <p:cNvSpPr/>
          <p:nvPr/>
        </p:nvSpPr>
        <p:spPr>
          <a:xfrm>
            <a:off x="500063" y="2000250"/>
            <a:ext cx="428625" cy="428625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99" name="Овал 98"/>
          <p:cNvSpPr/>
          <p:nvPr/>
        </p:nvSpPr>
        <p:spPr>
          <a:xfrm>
            <a:off x="285720" y="2357430"/>
            <a:ext cx="785818" cy="785818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</a:p>
        </p:txBody>
      </p:sp>
      <p:sp>
        <p:nvSpPr>
          <p:cNvPr id="100" name="Овал 99"/>
          <p:cNvSpPr/>
          <p:nvPr/>
        </p:nvSpPr>
        <p:spPr>
          <a:xfrm>
            <a:off x="1116013" y="2141538"/>
            <a:ext cx="46037" cy="24606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1" name="Овал 100"/>
          <p:cNvSpPr/>
          <p:nvPr/>
        </p:nvSpPr>
        <p:spPr>
          <a:xfrm rot="19221648" flipH="1">
            <a:off x="1479550" y="2516188"/>
            <a:ext cx="455613" cy="87312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2" name="Овал 101"/>
          <p:cNvSpPr/>
          <p:nvPr/>
        </p:nvSpPr>
        <p:spPr>
          <a:xfrm rot="2352785" flipH="1">
            <a:off x="1397000" y="2208213"/>
            <a:ext cx="454025" cy="61912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3" name="Овал 102"/>
          <p:cNvSpPr/>
          <p:nvPr/>
        </p:nvSpPr>
        <p:spPr>
          <a:xfrm>
            <a:off x="1863725" y="2381250"/>
            <a:ext cx="285750" cy="71438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4" name="Овал 103"/>
          <p:cNvSpPr/>
          <p:nvPr/>
        </p:nvSpPr>
        <p:spPr>
          <a:xfrm>
            <a:off x="1792288" y="2595563"/>
            <a:ext cx="71437" cy="28575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5" name="Овал 104"/>
          <p:cNvSpPr/>
          <p:nvPr/>
        </p:nvSpPr>
        <p:spPr>
          <a:xfrm>
            <a:off x="1792288" y="2095500"/>
            <a:ext cx="71437" cy="28575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6" name="Овал 105"/>
          <p:cNvSpPr/>
          <p:nvPr/>
        </p:nvSpPr>
        <p:spPr>
          <a:xfrm>
            <a:off x="1363663" y="2381250"/>
            <a:ext cx="285750" cy="71438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7" name="Овал 106"/>
          <p:cNvSpPr/>
          <p:nvPr/>
        </p:nvSpPr>
        <p:spPr>
          <a:xfrm rot="19221648" flipH="1">
            <a:off x="7051675" y="2587625"/>
            <a:ext cx="455613" cy="87313"/>
          </a:xfrm>
          <a:prstGeom prst="ellipse">
            <a:avLst/>
          </a:prstGeom>
          <a:solidFill>
            <a:srgbClr val="55F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8" name="Овал 107"/>
          <p:cNvSpPr/>
          <p:nvPr/>
        </p:nvSpPr>
        <p:spPr>
          <a:xfrm rot="2352785" flipH="1">
            <a:off x="6969125" y="2279650"/>
            <a:ext cx="454025" cy="61913"/>
          </a:xfrm>
          <a:prstGeom prst="ellipse">
            <a:avLst/>
          </a:prstGeom>
          <a:solidFill>
            <a:srgbClr val="55F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9" name="Овал 108"/>
          <p:cNvSpPr/>
          <p:nvPr/>
        </p:nvSpPr>
        <p:spPr>
          <a:xfrm>
            <a:off x="7435850" y="2452688"/>
            <a:ext cx="285750" cy="71437"/>
          </a:xfrm>
          <a:prstGeom prst="ellipse">
            <a:avLst/>
          </a:prstGeom>
          <a:solidFill>
            <a:srgbClr val="55F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10" name="Овал 109"/>
          <p:cNvSpPr/>
          <p:nvPr/>
        </p:nvSpPr>
        <p:spPr>
          <a:xfrm>
            <a:off x="7364413" y="2667000"/>
            <a:ext cx="71437" cy="285750"/>
          </a:xfrm>
          <a:prstGeom prst="ellipse">
            <a:avLst/>
          </a:prstGeom>
          <a:solidFill>
            <a:srgbClr val="55F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11" name="Овал 110"/>
          <p:cNvSpPr/>
          <p:nvPr/>
        </p:nvSpPr>
        <p:spPr>
          <a:xfrm>
            <a:off x="7364413" y="2166938"/>
            <a:ext cx="71437" cy="285750"/>
          </a:xfrm>
          <a:prstGeom prst="ellipse">
            <a:avLst/>
          </a:prstGeom>
          <a:solidFill>
            <a:srgbClr val="55F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12" name="Овал 111"/>
          <p:cNvSpPr/>
          <p:nvPr/>
        </p:nvSpPr>
        <p:spPr>
          <a:xfrm>
            <a:off x="6935788" y="2452688"/>
            <a:ext cx="285750" cy="71437"/>
          </a:xfrm>
          <a:prstGeom prst="ellipse">
            <a:avLst/>
          </a:prstGeom>
          <a:solidFill>
            <a:srgbClr val="55F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13" name="Овал 112"/>
          <p:cNvSpPr/>
          <p:nvPr/>
        </p:nvSpPr>
        <p:spPr>
          <a:xfrm rot="18305469">
            <a:off x="5200650" y="2386013"/>
            <a:ext cx="169863" cy="4603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14" name="Овал 113"/>
          <p:cNvSpPr/>
          <p:nvPr/>
        </p:nvSpPr>
        <p:spPr>
          <a:xfrm rot="15720017">
            <a:off x="5217319" y="2545557"/>
            <a:ext cx="46037" cy="24765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15" name="Овал 114"/>
          <p:cNvSpPr/>
          <p:nvPr/>
        </p:nvSpPr>
        <p:spPr>
          <a:xfrm rot="14053239">
            <a:off x="5553075" y="2386013"/>
            <a:ext cx="46037" cy="33178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16" name="Овал 115"/>
          <p:cNvSpPr/>
          <p:nvPr/>
        </p:nvSpPr>
        <p:spPr>
          <a:xfrm rot="13341665" flipH="1">
            <a:off x="4687888" y="2135188"/>
            <a:ext cx="455612" cy="8731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17" name="Овал 116"/>
          <p:cNvSpPr/>
          <p:nvPr/>
        </p:nvSpPr>
        <p:spPr>
          <a:xfrm rot="18072802" flipH="1">
            <a:off x="4604544" y="1828006"/>
            <a:ext cx="454025" cy="6191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18" name="Овал 117"/>
          <p:cNvSpPr/>
          <p:nvPr/>
        </p:nvSpPr>
        <p:spPr>
          <a:xfrm rot="15720017">
            <a:off x="5072857" y="1999456"/>
            <a:ext cx="285750" cy="7143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19" name="Овал 118"/>
          <p:cNvSpPr/>
          <p:nvPr/>
        </p:nvSpPr>
        <p:spPr>
          <a:xfrm rot="15720017">
            <a:off x="5001419" y="2213769"/>
            <a:ext cx="71438" cy="28575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20" name="Овал 119"/>
          <p:cNvSpPr/>
          <p:nvPr/>
        </p:nvSpPr>
        <p:spPr>
          <a:xfrm rot="15720017">
            <a:off x="5001419" y="1713707"/>
            <a:ext cx="71437" cy="28575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21" name="Овал 120"/>
          <p:cNvSpPr/>
          <p:nvPr/>
        </p:nvSpPr>
        <p:spPr>
          <a:xfrm rot="15720017">
            <a:off x="4572794" y="1999456"/>
            <a:ext cx="285750" cy="7143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22" name="Овал 121"/>
          <p:cNvSpPr/>
          <p:nvPr/>
        </p:nvSpPr>
        <p:spPr>
          <a:xfrm rot="2151103" flipH="1">
            <a:off x="1870075" y="704850"/>
            <a:ext cx="455613" cy="87313"/>
          </a:xfrm>
          <a:prstGeom prst="ellipse">
            <a:avLst/>
          </a:prstGeom>
          <a:solidFill>
            <a:srgbClr val="55F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23" name="Овал 122"/>
          <p:cNvSpPr/>
          <p:nvPr/>
        </p:nvSpPr>
        <p:spPr>
          <a:xfrm rot="6882240" flipH="1">
            <a:off x="1788319" y="397669"/>
            <a:ext cx="454025" cy="61913"/>
          </a:xfrm>
          <a:prstGeom prst="ellipse">
            <a:avLst/>
          </a:prstGeom>
          <a:solidFill>
            <a:srgbClr val="55F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24" name="Овал 123"/>
          <p:cNvSpPr/>
          <p:nvPr/>
        </p:nvSpPr>
        <p:spPr>
          <a:xfrm rot="4529455">
            <a:off x="2255044" y="570706"/>
            <a:ext cx="285750" cy="71438"/>
          </a:xfrm>
          <a:prstGeom prst="ellipse">
            <a:avLst/>
          </a:prstGeom>
          <a:solidFill>
            <a:srgbClr val="55F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25" name="Овал 124"/>
          <p:cNvSpPr/>
          <p:nvPr/>
        </p:nvSpPr>
        <p:spPr>
          <a:xfrm>
            <a:off x="2149475" y="523875"/>
            <a:ext cx="71438" cy="285750"/>
          </a:xfrm>
          <a:prstGeom prst="ellipse">
            <a:avLst/>
          </a:prstGeom>
          <a:solidFill>
            <a:srgbClr val="55F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26" name="Овал 125"/>
          <p:cNvSpPr/>
          <p:nvPr/>
        </p:nvSpPr>
        <p:spPr>
          <a:xfrm rot="4529455">
            <a:off x="2183606" y="284957"/>
            <a:ext cx="71437" cy="285750"/>
          </a:xfrm>
          <a:prstGeom prst="ellipse">
            <a:avLst/>
          </a:prstGeom>
          <a:solidFill>
            <a:srgbClr val="55F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27" name="Овал 126"/>
          <p:cNvSpPr/>
          <p:nvPr/>
        </p:nvSpPr>
        <p:spPr>
          <a:xfrm rot="4529455">
            <a:off x="1754982" y="570706"/>
            <a:ext cx="285750" cy="71437"/>
          </a:xfrm>
          <a:prstGeom prst="ellipse">
            <a:avLst/>
          </a:prstGeom>
          <a:solidFill>
            <a:srgbClr val="55F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28" name="Овал 127"/>
          <p:cNvSpPr/>
          <p:nvPr/>
        </p:nvSpPr>
        <p:spPr>
          <a:xfrm>
            <a:off x="6500826" y="1714488"/>
            <a:ext cx="428628" cy="428628"/>
          </a:xfrm>
          <a:prstGeom prst="ellipse">
            <a:avLst/>
          </a:prstGeom>
          <a:solidFill>
            <a:srgbClr val="55F13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29" name="Овал 128"/>
          <p:cNvSpPr/>
          <p:nvPr/>
        </p:nvSpPr>
        <p:spPr>
          <a:xfrm>
            <a:off x="3857620" y="2143116"/>
            <a:ext cx="428628" cy="428628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30" name="Овал 129"/>
          <p:cNvSpPr/>
          <p:nvPr/>
        </p:nvSpPr>
        <p:spPr>
          <a:xfrm>
            <a:off x="0" y="928670"/>
            <a:ext cx="428628" cy="428628"/>
          </a:xfrm>
          <a:prstGeom prst="ellipse">
            <a:avLst/>
          </a:prstGeom>
          <a:solidFill>
            <a:srgbClr val="55F13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31" name="Овал 130"/>
          <p:cNvSpPr/>
          <p:nvPr/>
        </p:nvSpPr>
        <p:spPr>
          <a:xfrm>
            <a:off x="3143240" y="0"/>
            <a:ext cx="428628" cy="428628"/>
          </a:xfrm>
          <a:prstGeom prst="ellipse">
            <a:avLst/>
          </a:prstGeom>
          <a:solidFill>
            <a:srgbClr val="55F13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32" name="Овал 131"/>
          <p:cNvSpPr/>
          <p:nvPr/>
        </p:nvSpPr>
        <p:spPr>
          <a:xfrm>
            <a:off x="7072330" y="0"/>
            <a:ext cx="428628" cy="42862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33" name="Овал 132"/>
          <p:cNvSpPr/>
          <p:nvPr/>
        </p:nvSpPr>
        <p:spPr>
          <a:xfrm>
            <a:off x="2143108" y="1857364"/>
            <a:ext cx="428628" cy="428628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34" name="Прямоугольник 133"/>
          <p:cNvSpPr/>
          <p:nvPr/>
        </p:nvSpPr>
        <p:spPr>
          <a:xfrm>
            <a:off x="2643188" y="2357438"/>
            <a:ext cx="357187" cy="35718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35" name="Прямоугольник 134"/>
          <p:cNvSpPr/>
          <p:nvPr/>
        </p:nvSpPr>
        <p:spPr>
          <a:xfrm>
            <a:off x="5929313" y="2357438"/>
            <a:ext cx="357187" cy="357187"/>
          </a:xfrm>
          <a:prstGeom prst="rect">
            <a:avLst/>
          </a:prstGeom>
          <a:solidFill>
            <a:srgbClr val="ACFA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36" name="Прямоугольник 135"/>
          <p:cNvSpPr/>
          <p:nvPr/>
        </p:nvSpPr>
        <p:spPr>
          <a:xfrm>
            <a:off x="3214688" y="1357313"/>
            <a:ext cx="357187" cy="35718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37" name="Прямоугольник 136"/>
          <p:cNvSpPr/>
          <p:nvPr/>
        </p:nvSpPr>
        <p:spPr>
          <a:xfrm>
            <a:off x="1000125" y="0"/>
            <a:ext cx="357188" cy="357188"/>
          </a:xfrm>
          <a:prstGeom prst="rect">
            <a:avLst/>
          </a:prstGeom>
          <a:solidFill>
            <a:srgbClr val="ACFA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38" name="Прямоугольник 137"/>
          <p:cNvSpPr/>
          <p:nvPr/>
        </p:nvSpPr>
        <p:spPr>
          <a:xfrm>
            <a:off x="7643813" y="714375"/>
            <a:ext cx="357187" cy="35718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19289" y="2894648"/>
            <a:ext cx="77419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Перестановка слагаемых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452958" y="3791963"/>
            <a:ext cx="23623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 класс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67544" y="5157192"/>
            <a:ext cx="911759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Учитель нач. </a:t>
            </a:r>
            <a:r>
              <a:rPr lang="ru-RU" sz="32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классов:</a:t>
            </a:r>
            <a:r>
              <a:rPr lang="ru-RU" sz="32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Богуненко</a:t>
            </a:r>
            <a:r>
              <a:rPr lang="ru-RU" sz="32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Ирина Александровна</a:t>
            </a:r>
            <a:endParaRPr lang="ru-RU" sz="32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81145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" grpId="0" animBg="1"/>
      <p:bldP spid="135" grpId="0" animBg="1"/>
      <p:bldP spid="136" grpId="0" animBg="1"/>
      <p:bldP spid="137" grpId="0" animBg="1"/>
      <p:bldP spid="13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08707884-780D-4BB6-9038-DD595A5EE065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878106-2671-4AFA-B46F-F9409BA35F7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Объект 5" descr="http://img0.liveinternet.ru/images/attach/b/3/41/585/41585369_CAEEF220CBE5EEEFEEEBFCE4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3960440" cy="532859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759376"/>
            <a:ext cx="4309276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580689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AA8456E-5B25-4BB9-8058-92ADA9CE6A0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8447E6-C5D8-47B3-B4C4-B4144EC69F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Рисунок 3" descr="http://www.vector.tver.ru/rusmult_files/original_images/p0000016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5397"/>
          <a:stretch/>
        </p:blipFill>
        <p:spPr bwMode="auto">
          <a:xfrm>
            <a:off x="323528" y="260648"/>
            <a:ext cx="4392488" cy="50405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5" name="Рисунок 4" descr="http://dobrochan.ru/src/jpg/1105/cat_matroskin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83880"/>
            <a:ext cx="3580419" cy="45365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3994811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AA8456E-5B25-4BB9-8058-92ADA9CE6A0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8447E6-C5D8-47B3-B4C4-B4144EC69F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Рисунок 3" descr="http://content.podarki.ru/goods-images/63ac97a0-5661-4c1b-8d40-fbb303e50d84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24398"/>
            <a:ext cx="2236266" cy="201251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www.likebook.ru/store/pictures/94/94632/7.pn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624398"/>
            <a:ext cx="2812976" cy="221901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rybaloto.ucoz.ru/_fr/2/2860933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624398"/>
            <a:ext cx="2736304" cy="221901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magazin-a.ru/UserFiles/Image/lelikxl.jpg"/>
          <p:cNvPicPr/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29" y="3545749"/>
            <a:ext cx="1732210" cy="187220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://www.ribachokopt.ru/files/lc/3/02103_0_0.png"/>
          <p:cNvPicPr/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8680" y="3676150"/>
            <a:ext cx="2664296" cy="161140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://s007.radikal.ru/i301/1102/4d/7718201a047d.jpg"/>
          <p:cNvPicPr/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186771"/>
            <a:ext cx="1895475" cy="25901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http://img1.liveinternet.ru/images/attach/c/3/76/958/76958409_4278666_57103182139imagesjpg620x.jpg"/>
          <p:cNvPicPr/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7840" y="3466376"/>
            <a:ext cx="1847215" cy="17907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1153444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AA8456E-5B25-4BB9-8058-92ADA9CE6A0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8447E6-C5D8-47B3-B4C4-B4144EC69F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Рисунок 3" descr="http://skazkaryadom.ru/images/product_images/popup_images/692_0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492896"/>
            <a:ext cx="2808312" cy="309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cs10730.userapi.com/u33322955/a_4cce3142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4826" b="28707"/>
          <a:stretch/>
        </p:blipFill>
        <p:spPr bwMode="auto">
          <a:xfrm rot="20643819">
            <a:off x="503434" y="3013603"/>
            <a:ext cx="3158175" cy="280156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6" name="Рисунок 5" descr="http://www.orel-region.ru/kadastr/images/31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81320">
            <a:off x="114368" y="1434912"/>
            <a:ext cx="1743710" cy="94107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ryba.fatal.ru/img/karas-base.jpg"/>
          <p:cNvPicPr/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315" y="91455"/>
            <a:ext cx="1722212" cy="128244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://i044.radikal.ru/0805/0f/d2ba29cb8b33.jpg"/>
          <p:cNvPicPr/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7577" y="1342241"/>
            <a:ext cx="2847340" cy="81851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://pohodik.com/images/stories/fish/photo-galyan.jpg"/>
          <p:cNvPicPr/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3601" y="2122375"/>
            <a:ext cx="2492503" cy="699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http://rubalka-kiev.ucoz.com/_ph/8/2/693415429.jpg"/>
          <p:cNvPicPr/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22375"/>
            <a:ext cx="1882329" cy="9934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http://i044.radikal.ru/0805/0f/d2ba29cb8b33.jpg"/>
          <p:cNvPicPr/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8019" y="1975458"/>
            <a:ext cx="1934871" cy="65841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http://ryba.fatal.ru/img/karas-base.jpg"/>
          <p:cNvPicPr/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3765" y="508168"/>
            <a:ext cx="1184910" cy="815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http://rubalka-kiev.ucoz.com/_ph/8/2/693415429.jpg"/>
          <p:cNvPicPr/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0216" y="1265125"/>
            <a:ext cx="2352040" cy="8572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2643075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AA8456E-5B25-4BB9-8058-92ADA9CE6A0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8447E6-C5D8-47B3-B4C4-B4144EC69F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Рисунок 3" descr="http://cs10730.userapi.com/u33322955/a_4cce3142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4826" b="28707"/>
          <a:stretch/>
        </p:blipFill>
        <p:spPr bwMode="auto">
          <a:xfrm rot="20643819">
            <a:off x="503434" y="3013603"/>
            <a:ext cx="3158175" cy="280156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5" name="Рисунок 4" descr="http://skazkaryadom.ru/images/product_images/popup_images/692_0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492896"/>
            <a:ext cx="2808312" cy="309634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831858" y="1268760"/>
            <a:ext cx="302006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5+3</a:t>
            </a:r>
            <a:endParaRPr lang="ru-RU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408204" y="1084094"/>
            <a:ext cx="160011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3+5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7751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AA8456E-5B25-4BB9-8058-92ADA9CE6A0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8447E6-C5D8-47B3-B4C4-B4144EC69F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844824"/>
            <a:ext cx="1109663" cy="2189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Прямая со стрелкой 6"/>
          <p:cNvCxnSpPr/>
          <p:nvPr/>
        </p:nvCxnSpPr>
        <p:spPr>
          <a:xfrm flipV="1">
            <a:off x="2545122" y="1009426"/>
            <a:ext cx="2490737" cy="108012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2570274" y="1743316"/>
            <a:ext cx="2914401" cy="69246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2568746" y="2516148"/>
            <a:ext cx="2914401" cy="173752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2577130" y="2939405"/>
            <a:ext cx="2681609" cy="33488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2553506" y="3236404"/>
            <a:ext cx="2577790" cy="965027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7"/>
          <p:cNvSpPr txBox="1">
            <a:spLocks noChangeArrowheads="1"/>
          </p:cNvSpPr>
          <p:nvPr/>
        </p:nvSpPr>
        <p:spPr>
          <a:xfrm>
            <a:off x="1547664" y="548680"/>
            <a:ext cx="8229600" cy="4525962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ru-RU" sz="4400" dirty="0" smtClean="0"/>
              <a:t>                               </a:t>
            </a:r>
            <a:r>
              <a:rPr lang="ru-RU" sz="4400" dirty="0" smtClean="0">
                <a:latin typeface="Arial Narrow" pitchFamily="34" charset="0"/>
              </a:rPr>
              <a:t>УЗНАЛ</a:t>
            </a:r>
          </a:p>
          <a:p>
            <a:pPr>
              <a:buFont typeface="Wingdings" pitchFamily="2" charset="2"/>
              <a:buNone/>
            </a:pPr>
            <a:r>
              <a:rPr lang="ru-RU" sz="4400" dirty="0" smtClean="0">
                <a:latin typeface="Arial Narrow" pitchFamily="34" charset="0"/>
              </a:rPr>
              <a:t>                               ЗАПОМНИЛ</a:t>
            </a:r>
          </a:p>
          <a:p>
            <a:pPr>
              <a:buFont typeface="Wingdings" pitchFamily="2" charset="2"/>
              <a:buNone/>
            </a:pPr>
            <a:r>
              <a:rPr lang="ru-RU" sz="4400" dirty="0" smtClean="0">
                <a:latin typeface="Arial Narrow" pitchFamily="34" charset="0"/>
              </a:rPr>
              <a:t>                               НАУЧИЛСЯ</a:t>
            </a:r>
          </a:p>
          <a:p>
            <a:pPr>
              <a:buFont typeface="Wingdings" pitchFamily="2" charset="2"/>
              <a:buNone/>
            </a:pPr>
            <a:r>
              <a:rPr lang="ru-RU" sz="4400" dirty="0" smtClean="0">
                <a:latin typeface="Arial Narrow" pitchFamily="34" charset="0"/>
              </a:rPr>
              <a:t>                               УДИВИЛСЯ</a:t>
            </a:r>
          </a:p>
          <a:p>
            <a:pPr>
              <a:buFont typeface="Wingdings" pitchFamily="2" charset="2"/>
              <a:buNone/>
            </a:pPr>
            <a:r>
              <a:rPr lang="ru-RU" sz="4400" dirty="0" smtClean="0">
                <a:latin typeface="Arial Narrow" pitchFamily="34" charset="0"/>
              </a:rPr>
              <a:t>                               ПОВТОРИЛ</a:t>
            </a:r>
          </a:p>
        </p:txBody>
      </p:sp>
    </p:spTree>
    <p:extLst>
      <p:ext uri="{BB962C8B-B14F-4D97-AF65-F5344CB8AC3E}">
        <p14:creationId xmlns="" xmlns:p14="http://schemas.microsoft.com/office/powerpoint/2010/main" val="3688295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20.03.2014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8447E6-C5D8-47B3-B4C4-B4144EC69F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Рисунок 3" descr="http://www.proshkolu.ru/content/media/pic/std/3000000/2407000/2406961-76d1174599d1e94d.gif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84784"/>
            <a:ext cx="5400600" cy="295232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www.stihi.ru/photos/jetlee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484784"/>
            <a:ext cx="2788717" cy="288567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791316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нач.школа 13. математика.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нач.школа 13. математика.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45</TotalTime>
  <Words>43</Words>
  <Application>Microsoft Office PowerPoint</Application>
  <PresentationFormat>Экран (4:3)</PresentationFormat>
  <Paragraphs>31</Paragraphs>
  <Slides>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8</vt:i4>
      </vt:variant>
    </vt:vector>
  </HeadingPairs>
  <TitlesOfParts>
    <vt:vector size="10" baseType="lpstr">
      <vt:lpstr>нач.школа 13. математика.</vt:lpstr>
      <vt:lpstr>1_нач.школа 13. математика.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Карась</dc:creator>
  <cp:lastModifiedBy>User</cp:lastModifiedBy>
  <cp:revision>7</cp:revision>
  <dcterms:created xsi:type="dcterms:W3CDTF">2013-01-27T13:59:33Z</dcterms:created>
  <dcterms:modified xsi:type="dcterms:W3CDTF">2014-03-23T07:43:41Z</dcterms:modified>
</cp:coreProperties>
</file>